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11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344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75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63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36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67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83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93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01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65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77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891F-0455-432C-A51F-E98664CABB0B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F4024-9763-44F6-B025-36DF7F6B9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1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4"/>
            <a:ext cx="12192000" cy="685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29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4"/>
            <a:ext cx="12192000" cy="685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066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Nardi</dc:creator>
  <cp:lastModifiedBy>Eduardo Nardi</cp:lastModifiedBy>
  <cp:revision>1</cp:revision>
  <dcterms:created xsi:type="dcterms:W3CDTF">2026-01-07T02:02:49Z</dcterms:created>
  <dcterms:modified xsi:type="dcterms:W3CDTF">2026-01-07T02:03:32Z</dcterms:modified>
</cp:coreProperties>
</file>