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12193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02"/>
  </p:normalViewPr>
  <p:slideViewPr>
    <p:cSldViewPr snapToGrid="0">
      <p:cViewPr varScale="1">
        <p:scale>
          <a:sx n="64" d="100"/>
          <a:sy n="64" d="100"/>
        </p:scale>
        <p:origin x="3704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572"/>
            <a:ext cx="5829300" cy="424517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4457"/>
            <a:ext cx="5143500" cy="294396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B227-0341-EE48-A774-C1F1023385E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8166-4242-3F4C-9F61-9C4622F78B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350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B227-0341-EE48-A774-C1F1023385E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8166-4242-3F4C-9F61-9C4622F78B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980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96"/>
            <a:ext cx="1478756" cy="1033350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96"/>
            <a:ext cx="4350544" cy="1033350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B227-0341-EE48-A774-C1F1023385E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8166-4242-3F4C-9F61-9C4622F78B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53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B227-0341-EE48-A774-C1F1023385E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8166-4242-3F4C-9F61-9C4622F78B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7903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933"/>
            <a:ext cx="5915025" cy="507219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60111"/>
            <a:ext cx="5915025" cy="266734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B227-0341-EE48-A774-C1F1023385E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8166-4242-3F4C-9F61-9C4622F78B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9584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978"/>
            <a:ext cx="2914650" cy="77367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978"/>
            <a:ext cx="2914650" cy="77367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B227-0341-EE48-A774-C1F1023385E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8166-4242-3F4C-9F61-9C4622F78B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3409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99"/>
            <a:ext cx="5915025" cy="23568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9124"/>
            <a:ext cx="2901255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4047"/>
            <a:ext cx="2901255" cy="655123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9124"/>
            <a:ext cx="2915543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4047"/>
            <a:ext cx="2915543" cy="655123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B227-0341-EE48-A774-C1F1023385E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8166-4242-3F4C-9F61-9C4622F78B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9670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B227-0341-EE48-A774-C1F1023385E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8166-4242-3F4C-9F61-9C4622F78B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7899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B227-0341-EE48-A774-C1F1023385E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8166-4242-3F4C-9F61-9C4622F78B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2156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653"/>
            <a:ext cx="3471863" cy="86653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B227-0341-EE48-A774-C1F1023385E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8166-4242-3F4C-9F61-9C4622F78B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7979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653"/>
            <a:ext cx="3471863" cy="866535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B227-0341-EE48-A774-C1F1023385E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8166-4242-3F4C-9F61-9C4622F78B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20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E11763EF-01E9-B058-680E-2393A72CF77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1"/>
            <a:ext cx="6858893" cy="121935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99"/>
            <a:ext cx="5915025" cy="2356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978"/>
            <a:ext cx="5915025" cy="7736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B9B227-0341-EE48-A774-C1F1023385E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9A8166-4242-3F4C-9F61-9C4622F78B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6861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61551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Macintosh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guilherme camargo</dc:creator>
  <cp:lastModifiedBy>guilherme camargo</cp:lastModifiedBy>
  <cp:revision>1</cp:revision>
  <dcterms:created xsi:type="dcterms:W3CDTF">2026-03-26T18:12:12Z</dcterms:created>
  <dcterms:modified xsi:type="dcterms:W3CDTF">2026-03-26T18:15:24Z</dcterms:modified>
</cp:coreProperties>
</file>